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02D14"/>
    <a:srgbClr val="16382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905" autoAdjust="0"/>
  </p:normalViewPr>
  <p:slideViewPr>
    <p:cSldViewPr snapToGrid="0" snapToObjects="1">
      <p:cViewPr>
        <p:scale>
          <a:sx n="136" d="100"/>
          <a:sy n="136" d="100"/>
        </p:scale>
        <p:origin x="-36" y="5640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21695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68046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7692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45197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72410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949108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3436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371862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515342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591637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08939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880EC-81FD-7B41-8151-AA5E1637F464}" type="datetimeFigureOut">
              <a:rPr lang="fr-FR" smtClean="0"/>
              <a:pPr/>
              <a:t>27/11/2018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33DB7-EEDC-B948-BF26-16107C9453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55854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3731" y="5425327"/>
            <a:ext cx="2607013" cy="2452136"/>
          </a:xfrm>
          <a:prstGeom prst="rect">
            <a:avLst/>
          </a:prstGeom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4239" y="-1"/>
            <a:ext cx="1639601" cy="1049593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5916" y="90493"/>
            <a:ext cx="2099500" cy="924509"/>
          </a:xfrm>
          <a:prstGeom prst="rect">
            <a:avLst/>
          </a:prstGeom>
        </p:spPr>
      </p:pic>
      <p:grpSp>
        <p:nvGrpSpPr>
          <p:cNvPr id="36" name="Grouper 35"/>
          <p:cNvGrpSpPr/>
          <p:nvPr/>
        </p:nvGrpSpPr>
        <p:grpSpPr>
          <a:xfrm>
            <a:off x="175916" y="1193012"/>
            <a:ext cx="6529684" cy="2206473"/>
            <a:chOff x="175916" y="814494"/>
            <a:chExt cx="6529684" cy="2206473"/>
          </a:xfrm>
        </p:grpSpPr>
        <p:sp>
          <p:nvSpPr>
            <p:cNvPr id="11" name="Rectangle à coins arrondis 10"/>
            <p:cNvSpPr/>
            <p:nvPr/>
          </p:nvSpPr>
          <p:spPr>
            <a:xfrm>
              <a:off x="175916" y="814494"/>
              <a:ext cx="6529684" cy="1689329"/>
            </a:xfrm>
            <a:prstGeom prst="roundRect">
              <a:avLst/>
            </a:prstGeom>
            <a:solidFill>
              <a:srgbClr val="163828"/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175916" y="1015003"/>
              <a:ext cx="6417924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7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Concert </a:t>
              </a:r>
              <a:r>
                <a:rPr lang="fr-FR" sz="27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 &amp; </a:t>
              </a:r>
              <a:r>
                <a:rPr lang="fr-FR" sz="27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Marché </a:t>
              </a:r>
              <a:r>
                <a:rPr lang="fr-FR" sz="27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 de  Noël …</a:t>
              </a:r>
              <a:endParaRPr lang="fr-FR" sz="27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/>
                <a:cs typeface="Lucida Handwriting"/>
              </a:endParaRPr>
            </a:p>
          </p:txBody>
        </p:sp>
        <p:grpSp>
          <p:nvGrpSpPr>
            <p:cNvPr id="30" name="Grouper 29"/>
            <p:cNvGrpSpPr/>
            <p:nvPr/>
          </p:nvGrpSpPr>
          <p:grpSpPr>
            <a:xfrm>
              <a:off x="4438534" y="1500972"/>
              <a:ext cx="1396731" cy="1519995"/>
              <a:chOff x="4074353" y="1515808"/>
              <a:chExt cx="2032001" cy="2626412"/>
            </a:xfrm>
          </p:grpSpPr>
          <p:pic>
            <p:nvPicPr>
              <p:cNvPr id="5" name="Image 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4074355" y="1528138"/>
                <a:ext cx="2031999" cy="2614082"/>
              </a:xfrm>
              <a:prstGeom prst="rect">
                <a:avLst/>
              </a:prstGeom>
            </p:spPr>
          </p:pic>
          <p:sp>
            <p:nvSpPr>
              <p:cNvPr id="6" name="Rectangle à coins arrondis 5"/>
              <p:cNvSpPr/>
              <p:nvPr/>
            </p:nvSpPr>
            <p:spPr>
              <a:xfrm>
                <a:off x="4074354" y="1515808"/>
                <a:ext cx="1603967" cy="459528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 à coins arrondis 6"/>
              <p:cNvSpPr/>
              <p:nvPr/>
            </p:nvSpPr>
            <p:spPr>
              <a:xfrm>
                <a:off x="4074355" y="1899665"/>
                <a:ext cx="635000" cy="437515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8" name="Rectangle à coins arrondis 7"/>
              <p:cNvSpPr/>
              <p:nvPr/>
            </p:nvSpPr>
            <p:spPr>
              <a:xfrm rot="3131142">
                <a:off x="4626150" y="1698757"/>
                <a:ext cx="368889" cy="431617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Rectangle à coins arrondis 12"/>
              <p:cNvSpPr/>
              <p:nvPr/>
            </p:nvSpPr>
            <p:spPr>
              <a:xfrm>
                <a:off x="5394034" y="1777217"/>
                <a:ext cx="304607" cy="286172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Rectangle à coins arrondis 13"/>
              <p:cNvSpPr/>
              <p:nvPr/>
            </p:nvSpPr>
            <p:spPr>
              <a:xfrm>
                <a:off x="4074353" y="2320310"/>
                <a:ext cx="461366" cy="459528"/>
              </a:xfrm>
              <a:prstGeom prst="roundRect">
                <a:avLst/>
              </a:prstGeom>
              <a:solidFill>
                <a:srgbClr val="163828"/>
              </a:solidFill>
              <a:ln>
                <a:noFill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18" name="ZoneTexte 17"/>
            <p:cNvSpPr txBox="1"/>
            <p:nvPr/>
          </p:nvSpPr>
          <p:spPr>
            <a:xfrm>
              <a:off x="271780" y="1700364"/>
              <a:ext cx="635254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vendredi 7 </a:t>
              </a:r>
              <a:r>
                <a:rPr lang="fr-FR" sz="24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décembre  </a:t>
              </a:r>
              <a:r>
                <a:rPr lang="fr-FR" sz="24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Lucida Handwriting"/>
                  <a:cs typeface="Lucida Handwriting"/>
                </a:rPr>
                <a:t>2018</a:t>
              </a:r>
              <a:endParaRPr lang="fr-F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ucida Handwriting"/>
                <a:cs typeface="Lucida Handwriting"/>
              </a:endParaRPr>
            </a:p>
          </p:txBody>
        </p:sp>
      </p:grpSp>
      <p:sp>
        <p:nvSpPr>
          <p:cNvPr id="19" name="Titre 1"/>
          <p:cNvSpPr txBox="1">
            <a:spLocks/>
          </p:cNvSpPr>
          <p:nvPr/>
        </p:nvSpPr>
        <p:spPr bwMode="auto">
          <a:xfrm>
            <a:off x="3340257" y="3595998"/>
            <a:ext cx="4220143" cy="2335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r>
              <a:rPr lang="fr-FR" sz="1200" dirty="0">
                <a:latin typeface="Lucida Handwriting"/>
                <a:cs typeface="Lucida Handwriting"/>
              </a:rPr>
              <a:t/>
            </a:r>
            <a:br>
              <a:rPr lang="fr-FR" sz="1200" dirty="0">
                <a:latin typeface="Lucida Handwriting"/>
                <a:cs typeface="Lucida Handwriting"/>
              </a:rPr>
            </a:br>
            <a:r>
              <a:rPr lang="fr-FR" sz="1400" b="1" dirty="0" smtClean="0">
                <a:latin typeface="Lucida Handwriting"/>
                <a:cs typeface="Lucida Handwriting"/>
              </a:rPr>
              <a:t>15H30 </a:t>
            </a:r>
            <a:r>
              <a:rPr lang="fr-FR" sz="1400" b="1" dirty="0">
                <a:latin typeface="Lucida Handwriting"/>
                <a:cs typeface="Lucida Handwriting"/>
              </a:rPr>
              <a:t>à 16H30</a:t>
            </a:r>
            <a:r>
              <a:rPr lang="fr-FR" sz="1400" dirty="0">
                <a:latin typeface="Lucida Handwriting"/>
                <a:cs typeface="Lucida Handwriting"/>
              </a:rPr>
              <a:t>, </a:t>
            </a:r>
          </a:p>
          <a:p>
            <a:pPr eaLnBrk="1" hangingPunct="1"/>
            <a:endParaRPr lang="fr-FR" sz="1100" dirty="0">
              <a:latin typeface="Lucida Handwriting"/>
              <a:cs typeface="Lucida Handwriting"/>
            </a:endParaRPr>
          </a:p>
          <a:p>
            <a:pPr eaLnBrk="1" hangingPunct="1"/>
            <a:r>
              <a:rPr lang="fr-FR" dirty="0">
                <a:latin typeface="Lucida Handwriting"/>
                <a:cs typeface="Lucida Handwriting"/>
              </a:rPr>
              <a:t>le concert de Noël </a:t>
            </a:r>
          </a:p>
          <a:p>
            <a:pPr eaLnBrk="1" hangingPunct="1"/>
            <a:r>
              <a:rPr lang="fr-FR" sz="1200" dirty="0" smtClean="0">
                <a:latin typeface="Lucida Handwriting"/>
                <a:cs typeface="Lucida Handwriting"/>
              </a:rPr>
              <a:t>Dans la Chapelle.</a:t>
            </a:r>
          </a:p>
          <a:p>
            <a:pPr eaLnBrk="1" hangingPunct="1"/>
            <a:endParaRPr lang="fr-FR" sz="1200" dirty="0">
              <a:latin typeface="Lucida Handwriting"/>
              <a:cs typeface="Lucida Handwriting"/>
            </a:endParaRPr>
          </a:p>
          <a:p>
            <a:pPr eaLnBrk="1" hangingPunct="1"/>
            <a:r>
              <a:rPr lang="fr-FR" sz="1200" dirty="0">
                <a:latin typeface="Lucida Handwriting"/>
                <a:cs typeface="Lucida Handwriting"/>
              </a:rPr>
              <a:t>Classes maternelles – élémentaires</a:t>
            </a:r>
          </a:p>
          <a:p>
            <a:pPr eaLnBrk="1" hangingPunct="1"/>
            <a:r>
              <a:rPr lang="fr-FR" sz="1200" dirty="0">
                <a:latin typeface="Lucida Handwriting"/>
                <a:cs typeface="Lucida Handwriting"/>
              </a:rPr>
              <a:t>Clôture classe pré-</a:t>
            </a:r>
            <a:r>
              <a:rPr lang="fr-FR" sz="1200" dirty="0" err="1">
                <a:latin typeface="Lucida Handwriting"/>
                <a:cs typeface="Lucida Handwriting"/>
              </a:rPr>
              <a:t>maîtrisienne</a:t>
            </a:r>
            <a:endParaRPr lang="fr-FR" sz="1200" dirty="0">
              <a:latin typeface="Lucida Handwriting"/>
              <a:cs typeface="Lucida Handwriting"/>
            </a:endParaRPr>
          </a:p>
          <a:p>
            <a:pPr eaLnBrk="1" hangingPunct="1"/>
            <a:endParaRPr lang="fr-FR" sz="1200" dirty="0">
              <a:latin typeface="Lucida Handwriting"/>
              <a:cs typeface="Lucida Handwriting"/>
            </a:endParaRPr>
          </a:p>
          <a:p>
            <a:pPr eaLnBrk="1" hangingPunct="1"/>
            <a:endParaRPr lang="fr-FR" sz="1200" dirty="0">
              <a:latin typeface="Lucida Handwriting"/>
              <a:cs typeface="Lucida Handwriting"/>
            </a:endParaRPr>
          </a:p>
          <a:p>
            <a:pPr eaLnBrk="1" hangingPunct="1"/>
            <a:endParaRPr lang="fr-FR" sz="1200" dirty="0">
              <a:solidFill>
                <a:srgbClr val="4F6228"/>
              </a:solidFill>
              <a:latin typeface="Lucida Handwriting"/>
              <a:cs typeface="Lucida Handwriting"/>
            </a:endParaRPr>
          </a:p>
          <a:p>
            <a:pPr eaLnBrk="1" hangingPunct="1"/>
            <a:r>
              <a:rPr lang="fr-FR" sz="1200" dirty="0">
                <a:solidFill>
                  <a:srgbClr val="4A452A"/>
                </a:solidFill>
                <a:latin typeface="Lucida Handwriting"/>
                <a:cs typeface="Lucida Handwriting"/>
              </a:rPr>
              <a:t/>
            </a:r>
            <a:br>
              <a:rPr lang="fr-FR" sz="1200" dirty="0">
                <a:solidFill>
                  <a:srgbClr val="4A452A"/>
                </a:solidFill>
                <a:latin typeface="Lucida Handwriting"/>
                <a:cs typeface="Lucida Handwriting"/>
              </a:rPr>
            </a:br>
            <a:endParaRPr lang="fr-FR" sz="1200" dirty="0">
              <a:solidFill>
                <a:srgbClr val="4A452A"/>
              </a:solidFill>
              <a:latin typeface="Lucida Handwriting"/>
              <a:cs typeface="Lucida Handwriting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71780" y="5123432"/>
            <a:ext cx="6529684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latin typeface="Lucida Handwriting"/>
                <a:cs typeface="Lucida Handwriting"/>
              </a:rPr>
              <a:t>Puis ,</a:t>
            </a:r>
          </a:p>
          <a:p>
            <a:endParaRPr lang="fr-FR" sz="1400" b="1" dirty="0" smtClean="0">
              <a:latin typeface="Lucida Handwriting"/>
              <a:cs typeface="Lucida Handwriting"/>
            </a:endParaRPr>
          </a:p>
          <a:p>
            <a:r>
              <a:rPr lang="fr-FR" sz="1400" b="1" dirty="0" smtClean="0">
                <a:latin typeface="Lucida Handwriting"/>
                <a:cs typeface="Lucida Handwriting"/>
              </a:rPr>
              <a:t>De </a:t>
            </a:r>
            <a:r>
              <a:rPr lang="fr-FR" sz="1400" b="1" dirty="0">
                <a:latin typeface="Lucida Handwriting"/>
                <a:cs typeface="Lucida Handwriting"/>
              </a:rPr>
              <a:t>16H30 à 18H30</a:t>
            </a:r>
            <a:r>
              <a:rPr lang="fr-FR" sz="1400" dirty="0">
                <a:latin typeface="Lucida Handwriting"/>
                <a:cs typeface="Lucida Handwriting"/>
              </a:rPr>
              <a:t>, </a:t>
            </a:r>
          </a:p>
          <a:p>
            <a:endParaRPr lang="fr-FR" sz="1100" dirty="0">
              <a:latin typeface="Lucida Handwriting"/>
              <a:cs typeface="Lucida Handwriting"/>
            </a:endParaRPr>
          </a:p>
          <a:p>
            <a:r>
              <a:rPr lang="fr-FR" sz="2400" dirty="0">
                <a:latin typeface="Lucida Handwriting"/>
                <a:cs typeface="Lucida Handwriting"/>
              </a:rPr>
              <a:t>le marché de Noël </a:t>
            </a:r>
          </a:p>
          <a:p>
            <a:r>
              <a:rPr lang="fr-FR" sz="1200" dirty="0">
                <a:latin typeface="Lucida Handwriting"/>
                <a:cs typeface="Lucida Handwriting"/>
              </a:rPr>
              <a:t>dans le hall des lycées.</a:t>
            </a:r>
          </a:p>
          <a:p>
            <a:endParaRPr lang="fr-FR" sz="1100" dirty="0">
              <a:latin typeface="Lucida Handwriting"/>
              <a:cs typeface="Lucida Handwriting"/>
            </a:endParaRPr>
          </a:p>
          <a:p>
            <a:r>
              <a:rPr lang="fr-FR" dirty="0">
                <a:latin typeface="Lucida Handwriting"/>
                <a:cs typeface="Lucida Handwriting"/>
              </a:rPr>
              <a:t>	Au programme :</a:t>
            </a:r>
          </a:p>
          <a:p>
            <a:endParaRPr lang="fr-FR" dirty="0">
              <a:latin typeface="Lucida Handwriting"/>
              <a:cs typeface="Lucida Handwriting"/>
            </a:endParaRPr>
          </a:p>
          <a:p>
            <a:pPr lvl="1">
              <a:buFont typeface="Arial" pitchFamily="34" charset="0"/>
              <a:buChar char="•"/>
            </a:pPr>
            <a:r>
              <a:rPr lang="fr-FR" sz="1400" dirty="0" smtClean="0">
                <a:latin typeface="Lucida Handwriting"/>
                <a:cs typeface="Lucida Handwriting"/>
              </a:rPr>
              <a:t>boissons chaudes et goûters</a:t>
            </a:r>
            <a:r>
              <a:rPr lang="fr-FR" sz="1400" dirty="0">
                <a:latin typeface="Lucida Handwriting"/>
                <a:cs typeface="Lucida Handwriting"/>
              </a:rPr>
              <a:t>,  </a:t>
            </a:r>
          </a:p>
          <a:p>
            <a:pPr lvl="1">
              <a:buFont typeface="Arial" pitchFamily="34" charset="0"/>
              <a:buChar char="•"/>
            </a:pPr>
            <a:r>
              <a:rPr lang="fr-FR" sz="1400" dirty="0" smtClean="0">
                <a:latin typeface="Lucida Handwriting"/>
                <a:cs typeface="Lucida Handwriting"/>
              </a:rPr>
              <a:t>livraison </a:t>
            </a:r>
            <a:r>
              <a:rPr lang="fr-FR" sz="1400" dirty="0">
                <a:latin typeface="Lucida Handwriting"/>
                <a:cs typeface="Lucida Handwriting"/>
              </a:rPr>
              <a:t>des sapins et</a:t>
            </a:r>
          </a:p>
          <a:p>
            <a:r>
              <a:rPr lang="fr-FR" sz="1400" dirty="0">
                <a:latin typeface="Lucida Handwriting"/>
                <a:cs typeface="Lucida Handwriting"/>
              </a:rPr>
              <a:t>	</a:t>
            </a:r>
            <a:r>
              <a:rPr lang="fr-FR" sz="1400" dirty="0" smtClean="0">
                <a:latin typeface="Lucida Handwriting"/>
                <a:cs typeface="Lucida Handwriting"/>
              </a:rPr>
              <a:t> des </a:t>
            </a:r>
            <a:r>
              <a:rPr lang="fr-FR" sz="1400" dirty="0">
                <a:latin typeface="Lucida Handwriting"/>
                <a:cs typeface="Lucida Handwriting"/>
              </a:rPr>
              <a:t>commandes de chocolats, </a:t>
            </a:r>
          </a:p>
          <a:p>
            <a:pPr lvl="1">
              <a:buFont typeface="Arial" pitchFamily="34" charset="0"/>
              <a:buChar char="•"/>
            </a:pPr>
            <a:r>
              <a:rPr lang="fr-FR" sz="1400" dirty="0" smtClean="0">
                <a:latin typeface="Lucida Handwriting"/>
                <a:cs typeface="Lucida Handwriting"/>
              </a:rPr>
              <a:t>décorations de Noël (fabrication artisanale) </a:t>
            </a:r>
          </a:p>
          <a:p>
            <a:r>
              <a:rPr lang="fr-FR" sz="1400" i="1" dirty="0" smtClean="0">
                <a:latin typeface="Lucida Handwriting"/>
                <a:cs typeface="Lucida Handwriting"/>
              </a:rPr>
              <a:t>	 </a:t>
            </a:r>
            <a:r>
              <a:rPr lang="fr-FR" sz="1100" i="1" dirty="0" smtClean="0">
                <a:latin typeface="Lucida Handwriting"/>
                <a:cs typeface="Lucida Handwriting"/>
              </a:rPr>
              <a:t>couronnes </a:t>
            </a:r>
            <a:r>
              <a:rPr lang="fr-FR" sz="1100" i="1" dirty="0">
                <a:latin typeface="Lucida Handwriting"/>
                <a:cs typeface="Lucida Handwriting"/>
              </a:rPr>
              <a:t>de Noël,  jacinthes, </a:t>
            </a:r>
            <a:r>
              <a:rPr lang="fr-FR" sz="1100" i="1" dirty="0" smtClean="0">
                <a:latin typeface="Lucida Handwriting"/>
                <a:cs typeface="Lucida Handwriting"/>
              </a:rPr>
              <a:t>bijoux</a:t>
            </a:r>
            <a:r>
              <a:rPr lang="fr-FR" sz="1100" i="1" dirty="0">
                <a:latin typeface="Lucida Handwriting"/>
                <a:cs typeface="Lucida Handwriting"/>
              </a:rPr>
              <a:t>, déco…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258096"/>
            <a:ext cx="1930400" cy="646642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30400" y="9277859"/>
            <a:ext cx="1930400" cy="646642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04865" y="9291895"/>
            <a:ext cx="1930400" cy="646642"/>
          </a:xfrm>
          <a:prstGeom prst="rect">
            <a:avLst/>
          </a:prstGeom>
        </p:spPr>
      </p:pic>
      <p:pic>
        <p:nvPicPr>
          <p:cNvPr id="29" name="Image 2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835265" y="9291895"/>
            <a:ext cx="1930400" cy="646642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5216" y="3026319"/>
            <a:ext cx="3045041" cy="1811847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2758478" y="8550210"/>
            <a:ext cx="336011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r-FR" sz="3200" b="1" cap="none" spc="0" dirty="0">
                <a:ln w="12700">
                  <a:noFill/>
                  <a:prstDash val="solid"/>
                </a:ln>
                <a:solidFill>
                  <a:srgbClr val="B02D1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Venez </a:t>
            </a:r>
            <a:r>
              <a:rPr lang="fr-FR" sz="4000" b="1" cap="none" spc="0" dirty="0">
                <a:ln w="12700">
                  <a:noFill/>
                  <a:prstDash val="solid"/>
                </a:ln>
                <a:solidFill>
                  <a:srgbClr val="B02D1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nombreux</a:t>
            </a:r>
            <a:r>
              <a:rPr lang="fr-FR" sz="3200" b="1" cap="none" spc="0" dirty="0">
                <a:ln w="12700">
                  <a:noFill/>
                  <a:prstDash val="solid"/>
                </a:ln>
                <a:solidFill>
                  <a:srgbClr val="B02D1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istral"/>
                <a:cs typeface="Mistral"/>
              </a:rPr>
              <a:t> !</a:t>
            </a:r>
          </a:p>
        </p:txBody>
      </p:sp>
    </p:spTree>
    <p:extLst>
      <p:ext uri="{BB962C8B-B14F-4D97-AF65-F5344CB8AC3E}">
        <p14:creationId xmlns="" xmlns:p14="http://schemas.microsoft.com/office/powerpoint/2010/main" val="389707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30</Words>
  <Application>Microsoft Office PowerPoint</Application>
  <PresentationFormat>Format A4 (210 x 297 mm)</PresentationFormat>
  <Paragraphs>28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CLARA JOUANNE</dc:creator>
  <cp:lastModifiedBy>enot</cp:lastModifiedBy>
  <cp:revision>25</cp:revision>
  <cp:lastPrinted>2015-11-10T18:47:05Z</cp:lastPrinted>
  <dcterms:created xsi:type="dcterms:W3CDTF">2015-11-10T17:17:21Z</dcterms:created>
  <dcterms:modified xsi:type="dcterms:W3CDTF">2018-11-27T08:06:00Z</dcterms:modified>
</cp:coreProperties>
</file>